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7"/>
  </p:notesMasterIdLst>
  <p:sldIdLst>
    <p:sldId id="257" r:id="rId5"/>
    <p:sldId id="258" r:id="rId6"/>
    <p:sldId id="489" r:id="rId7"/>
    <p:sldId id="490" r:id="rId8"/>
    <p:sldId id="491" r:id="rId9"/>
    <p:sldId id="492" r:id="rId10"/>
    <p:sldId id="493" r:id="rId11"/>
    <p:sldId id="494" r:id="rId12"/>
    <p:sldId id="495" r:id="rId13"/>
    <p:sldId id="496" r:id="rId14"/>
    <p:sldId id="497" r:id="rId15"/>
    <p:sldId id="498" r:id="rId16"/>
  </p:sldIdLst>
  <p:sldSz cx="12192000" cy="6858000"/>
  <p:notesSz cx="6858000" cy="9144000"/>
  <p:embeddedFontLst>
    <p:embeddedFont>
      <p:font typeface="KoPubWorldDotum" panose="020B0600000101010101" charset="-127"/>
      <p:regular r:id="rId18"/>
      <p:bold r:id="rId19"/>
    </p:embeddedFont>
    <p:embeddedFont>
      <p:font typeface="KoPubWorldDotum_Pro Bold" panose="020B0600000101010101" charset="-127"/>
      <p:bold r:id="rId20"/>
    </p:embeddedFont>
    <p:embeddedFont>
      <p:font typeface="KoPubWorldDotum_Pro Light" panose="020B0600000101010101" charset="-127"/>
      <p:regular r:id="rId21"/>
    </p:embeddedFont>
    <p:embeddedFont>
      <p:font typeface="Forte" panose="03060902040502070203" pitchFamily="66" charset="0"/>
      <p:regular r:id="rId22"/>
    </p:embeddedFont>
    <p:embeddedFont>
      <p:font typeface="KoPubWorld돋움체 Bold" panose="00000800000000000000" pitchFamily="2" charset="-127"/>
      <p:bold r:id="rId23"/>
    </p:embeddedFont>
    <p:embeddedFont>
      <p:font typeface="KoPubWorld돋움체 Light" panose="00000300000000000000" pitchFamily="2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에스코어 드림 4 Regular" panose="020B0503030302020204" pitchFamily="34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619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924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731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162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759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4893030" y="2362430"/>
            <a:ext cx="6765570" cy="3047706"/>
            <a:chOff x="4893030" y="2414945"/>
            <a:chExt cx="6765570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4893030" y="2414945"/>
              <a:ext cx="6765570" cy="2246769"/>
              <a:chOff x="4893030" y="2683103"/>
              <a:chExt cx="6765570" cy="2246769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4893030" y="4006542"/>
                <a:ext cx="6765570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6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10. </a:t>
                </a:r>
                <a:r>
                  <a:rPr kumimoji="1" lang="ko-KR" altLang="en-US" sz="26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케라스를</a:t>
                </a:r>
                <a:r>
                  <a:rPr kumimoji="1" lang="ko-KR" altLang="en-US" sz="26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사용한 인공 신경망 소개</a:t>
                </a:r>
                <a:endParaRPr kumimoji="1" lang="en-US" altLang="ko-KR" sz="260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11.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심층 신경망 훈련하기</a:t>
                </a:r>
                <a:endParaRPr kumimoji="1" lang="en-US" altLang="ko-KR" sz="28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57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다차원 스케일링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(MDS; multi-dimensional scaling)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거리를 보존하면서 차원을 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[3] </a:t>
            </a:r>
            <a:r>
              <a:rPr lang="en-US" altLang="ko-KR" sz="24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Isomap</a:t>
            </a:r>
            <a:endParaRPr lang="en-US" altLang="ko-KR" sz="24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샘플을 가장 가까운 이웃과 연결하는 방식으로 그래프를 생성함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geodesic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distance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유지하며 차원을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축소해나감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[4] </a:t>
            </a: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t-SNE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(t-distributed stochastic neighbor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비슷한 샘플은 가까이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비슷하지 않은 샘플은 멀리 떨어지도록 하며 차원축소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시각화에 많이 사용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공간의 샘플의 군집을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때 사용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0042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4E277F-92DA-4BC8-935C-F8CF1B726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72" y="1410943"/>
            <a:ext cx="11318055" cy="403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75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971175" y="2012180"/>
            <a:ext cx="5503225" cy="2879573"/>
            <a:chOff x="593574" y="850681"/>
            <a:chExt cx="5503225" cy="287957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53783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11.1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그레이디언트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소실과 폭주 문제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46490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11.2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사전훈련된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층 재사용하기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53783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11.4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규제를 사용해 과대적합 피하기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2944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11.3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고속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옵티마이저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D3258CF1-07D1-478B-8DFE-58B9648504AD}"/>
              </a:ext>
            </a:extLst>
          </p:cNvPr>
          <p:cNvGrpSpPr/>
          <p:nvPr/>
        </p:nvGrpSpPr>
        <p:grpSpPr>
          <a:xfrm>
            <a:off x="971175" y="2380328"/>
            <a:ext cx="5815812" cy="2097343"/>
            <a:chOff x="1311153" y="1231433"/>
            <a:chExt cx="5815812" cy="20973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1435983" y="1241096"/>
              <a:ext cx="569098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10.1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생물학적 뉴런에서 인공 뉴런까지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1311153" y="1231433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1435983" y="2023326"/>
              <a:ext cx="569098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10.2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케라스로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다충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퍼셉트론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구현하기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1311153" y="2020316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1435983" y="2805556"/>
              <a:ext cx="55867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10.3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신경망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하이퍼파라미터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튜닝하기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1311153" y="2805557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475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차원의 저주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샘플 각각이 매우 많은 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가지고 있는 경우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훈련의 속도를 더디게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좋은 솔루션을 찾기 어렵게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해결책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수를 줄여 가능한 범위로 변경할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접근방법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 /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learning)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C9FA1C-4756-41D3-9109-81DE472A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461" y="3831294"/>
            <a:ext cx="8087854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 분석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(PCA; Principal Component Analysis)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230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커널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커널 </a:t>
            </a:r>
            <a:r>
              <a:rPr lang="en-US" altLang="ko-KR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; Kernel PCA)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56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8.5 LLE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지역 선형 </a:t>
            </a: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임베딩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(LLE; Locally Linear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79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 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(random projection)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선형 투영을 사용하여 데이터를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저차원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공간으로 투영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실제로 거리를 잘 보존하는 것으로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밝혀짐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	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by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Wiliam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B. Johnson, and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Joram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Lindenstrauss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품질은 샘플 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/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목표 차원수에 따라 다름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sklearn.</a:t>
            </a:r>
            <a:r>
              <a:rPr lang="en-US" altLang="ko-KR" sz="2400" b="1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random_projection</a:t>
            </a:r>
            <a:endParaRPr lang="en-US" altLang="ko-KR" sz="24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97487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3214</TotalTime>
  <Words>538</Words>
  <Application>Microsoft Office PowerPoint</Application>
  <PresentationFormat>와이드스크린</PresentationFormat>
  <Paragraphs>95</Paragraphs>
  <Slides>12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KoPubWorld돋움체 Light</vt:lpstr>
      <vt:lpstr>Wingdings</vt:lpstr>
      <vt:lpstr>Forte</vt:lpstr>
      <vt:lpstr>맑은 고딕</vt:lpstr>
      <vt:lpstr>Arial</vt:lpstr>
      <vt:lpstr>KoPubWorld돋움체 Bold</vt:lpstr>
      <vt:lpstr>KoPubWorldDotum</vt:lpstr>
      <vt:lpstr>에스코어 드림 4 Regular</vt:lpstr>
      <vt:lpstr>KoPubWorldDotum_Pro Light</vt:lpstr>
      <vt:lpstr>KoPubWorldDotum_Pro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94</cp:revision>
  <dcterms:created xsi:type="dcterms:W3CDTF">2019-09-24T13:38:54Z</dcterms:created>
  <dcterms:modified xsi:type="dcterms:W3CDTF">2021-07-28T14:00:54Z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